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317" r:id="rId4"/>
    <p:sldId id="258" r:id="rId5"/>
    <p:sldId id="320" r:id="rId6"/>
    <p:sldId id="321" r:id="rId7"/>
    <p:sldId id="263" r:id="rId8"/>
    <p:sldId id="327" r:id="rId9"/>
    <p:sldId id="323" r:id="rId10"/>
    <p:sldId id="328" r:id="rId11"/>
    <p:sldId id="324" r:id="rId12"/>
    <p:sldId id="329" r:id="rId13"/>
    <p:sldId id="325" r:id="rId14"/>
    <p:sldId id="330" r:id="rId15"/>
    <p:sldId id="326" r:id="rId16"/>
    <p:sldId id="322" r:id="rId17"/>
    <p:sldId id="316" r:id="rId18"/>
    <p:sldId id="306" r:id="rId19"/>
    <p:sldId id="309" r:id="rId20"/>
    <p:sldId id="312" r:id="rId21"/>
    <p:sldId id="315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OT-TsukuGo Pr5N R" panose="02020400000000000000" pitchFamily="18" charset="-128"/>
      <p:regular r:id="rId27"/>
    </p:embeddedFont>
    <p:embeddedFont>
      <p:font typeface="方正FW筑紫黑 简 R" panose="02000500000000000000" pitchFamily="2" charset="-122"/>
      <p:regular r:id="rId28"/>
    </p:embeddedFont>
    <p:embeddedFont>
      <p:font typeface="汉仪文黑-85W" panose="00020600040101010101" pitchFamily="18" charset="-128"/>
      <p:regular r:id="rId29"/>
    </p:embeddedFont>
    <p:embeddedFont>
      <p:font typeface="霞鹜文楷等宽" panose="02020809000000000000" pitchFamily="49" charset="-122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F1F1"/>
    <a:srgbClr val="DFB9F2"/>
    <a:srgbClr val="7F5D11"/>
    <a:srgbClr val="A27716"/>
    <a:srgbClr val="C5901B"/>
    <a:srgbClr val="E2A826"/>
    <a:srgbClr val="6E500E"/>
    <a:srgbClr val="916A13"/>
    <a:srgbClr val="B48418"/>
    <a:srgbClr val="D79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原神概念鼠标指针</a:t>
            </a:r>
            <a:endParaRPr lang="en-US" altLang="zh-CN" sz="36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24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Genshin Impact Conceptual Mouse Cursors for Windows</a:t>
            </a: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03_Working_16frames/30fps/f03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C5901B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8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03_Working_16frames/30fps/f04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B48418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03_Working_16frames/30fps/f05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A27716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03_Working_16frames/30fps/f06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916A13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5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03_Working_16frames/30fps/f07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7F5D11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4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03_Working_16frames/30fps/f08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6E500E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5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04_Busy(Electro)_12frames/30fps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Electro">
            <a:extLst>
              <a:ext uri="{FF2B5EF4-FFF2-40B4-BE49-F238E27FC236}">
                <a16:creationId xmlns:a16="http://schemas.microsoft.com/office/drawing/2014/main" id="{8933B28A-C5EE-28AF-2DE6-B2AB8E9DCF75}"/>
              </a:ext>
            </a:extLst>
          </p:cNvPr>
          <p:cNvGrpSpPr/>
          <p:nvPr/>
        </p:nvGrpSpPr>
        <p:grpSpPr>
          <a:xfrm>
            <a:off x="1562400" y="899999"/>
            <a:ext cx="4074468" cy="5400001"/>
            <a:chOff x="1562400" y="899999"/>
            <a:chExt cx="4074468" cy="5400001"/>
          </a:xfrm>
        </p:grpSpPr>
        <p:pic>
          <p:nvPicPr>
            <p:cNvPr id="4" name="Electro">
              <a:extLst>
                <a:ext uri="{FF2B5EF4-FFF2-40B4-BE49-F238E27FC236}">
                  <a16:creationId xmlns:a16="http://schemas.microsoft.com/office/drawing/2014/main" id="{6BB4A762-0DA4-5E48-5554-A0A6E71F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180" y="899999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16" name="Electro 2">
              <a:extLst>
                <a:ext uri="{FF2B5EF4-FFF2-40B4-BE49-F238E27FC236}">
                  <a16:creationId xmlns:a16="http://schemas.microsoft.com/office/drawing/2014/main" id="{90A4B4EE-4E88-CC6B-1C24-CA8B0EA1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6" name="Electro 3">
              <a:extLst>
                <a:ext uri="{FF2B5EF4-FFF2-40B4-BE49-F238E27FC236}">
                  <a16:creationId xmlns:a16="http://schemas.microsoft.com/office/drawing/2014/main" id="{D7F24205-3755-9489-FFC8-FEE32A960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7" name="Electro 4">
              <a:extLst>
                <a:ext uri="{FF2B5EF4-FFF2-40B4-BE49-F238E27FC236}">
                  <a16:creationId xmlns:a16="http://schemas.microsoft.com/office/drawing/2014/main" id="{6C810479-34DE-6482-A69F-FD7B76344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8" name="Electro 5">
              <a:extLst>
                <a:ext uri="{FF2B5EF4-FFF2-40B4-BE49-F238E27FC236}">
                  <a16:creationId xmlns:a16="http://schemas.microsoft.com/office/drawing/2014/main" id="{0E4EB1A1-0468-D1E6-A01A-C45B9497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2751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Cryo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)_6frames/30fps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Cryo">
            <a:extLst>
              <a:ext uri="{FF2B5EF4-FFF2-40B4-BE49-F238E27FC236}">
                <a16:creationId xmlns:a16="http://schemas.microsoft.com/office/drawing/2014/main" id="{A95AA68D-E497-6CFE-6ADF-2C7FDC5F540A}"/>
              </a:ext>
            </a:extLst>
          </p:cNvPr>
          <p:cNvGrpSpPr/>
          <p:nvPr/>
        </p:nvGrpSpPr>
        <p:grpSpPr>
          <a:xfrm>
            <a:off x="1562400" y="899999"/>
            <a:ext cx="4074468" cy="5400001"/>
            <a:chOff x="1562400" y="899999"/>
            <a:chExt cx="4074468" cy="5400001"/>
          </a:xfrm>
        </p:grpSpPr>
        <p:pic>
          <p:nvPicPr>
            <p:cNvPr id="4" name="Cryo">
              <a:extLst>
                <a:ext uri="{FF2B5EF4-FFF2-40B4-BE49-F238E27FC236}">
                  <a16:creationId xmlns:a16="http://schemas.microsoft.com/office/drawing/2014/main" id="{84A52D2E-29DB-BD2C-AC56-83C46149C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180" y="899999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16" name="Cryo 2">
              <a:extLst>
                <a:ext uri="{FF2B5EF4-FFF2-40B4-BE49-F238E27FC236}">
                  <a16:creationId xmlns:a16="http://schemas.microsoft.com/office/drawing/2014/main" id="{73DC7E22-3A49-B7C7-C35A-DA83DEA0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6" name="Cryo 3">
              <a:extLst>
                <a:ext uri="{FF2B5EF4-FFF2-40B4-BE49-F238E27FC236}">
                  <a16:creationId xmlns:a16="http://schemas.microsoft.com/office/drawing/2014/main" id="{2E780172-AFDF-34F3-BFDC-28B04551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7" name="Cryo 4">
              <a:extLst>
                <a:ext uri="{FF2B5EF4-FFF2-40B4-BE49-F238E27FC236}">
                  <a16:creationId xmlns:a16="http://schemas.microsoft.com/office/drawing/2014/main" id="{37F40E24-A191-DB25-B148-D3335D8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8" name="Cryo 5">
              <a:extLst>
                <a:ext uri="{FF2B5EF4-FFF2-40B4-BE49-F238E27FC236}">
                  <a16:creationId xmlns:a16="http://schemas.microsoft.com/office/drawing/2014/main" id="{CFED82E8-B78E-5F05-4AD9-A2FF7ED7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1521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7FD53FD1-20EE-11D9-FB28-7B83281BE91E}"/>
              </a:ext>
            </a:extLst>
          </p:cNvPr>
          <p:cNvGrpSpPr/>
          <p:nvPr/>
        </p:nvGrpSpPr>
        <p:grpSpPr>
          <a:xfrm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Isosceles Triangle 2">
              <a:extLst>
                <a:ext uri="{FF2B5EF4-FFF2-40B4-BE49-F238E27FC236}">
                  <a16:creationId xmlns:a16="http://schemas.microsoft.com/office/drawing/2014/main" id="{22D7C144-7FF5-89D2-E0A5-736330B2650A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9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Arrows">
            <a:extLst>
              <a:ext uri="{FF2B5EF4-FFF2-40B4-BE49-F238E27FC236}">
                <a16:creationId xmlns:a16="http://schemas.microsoft.com/office/drawing/2014/main" id="{9AB91B95-2D2D-9821-A085-4975DC1F9577}"/>
              </a:ext>
            </a:extLst>
          </p:cNvPr>
          <p:cNvGrpSpPr/>
          <p:nvPr/>
        </p:nvGrpSpPr>
        <p:grpSpPr>
          <a:xfrm rot="54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C1D599-83AE-8EEE-5860-7AEA92700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91CB436F-5420-6239-C49E-BA46EF0ED27B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">
              <a:extLst>
                <a:ext uri="{FF2B5EF4-FFF2-40B4-BE49-F238E27FC236}">
                  <a16:creationId xmlns:a16="http://schemas.microsoft.com/office/drawing/2014/main" id="{D7273A91-6896-AD71-2B86-BBF2ECBF9A46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Legal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及其内容物遵循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协议，允许任意传播，但转载必须注明出处。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仅供个人免费使用，不得商用（任何盈利行为）。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其他内容（例如工程文件）保留版权。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and its contents are released under the CC BY-NC-SA 3.0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them, but a reference is required when reposting.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Other contents such as the project files are copyrighted.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工程文件禁止任意传播。且编辑后的鼠标指针仅允许个人使用，禁止分享。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Do not distribute this project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Besides, mouse cursors edited by you can only be used by you. Do not share them with anyone.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「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原神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ja-JP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miHoYo Inc.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的商标。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“Genshin Impact” is a trademark of miHoYo Inc.</a:t>
            </a: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Arrows">
            <a:extLst>
              <a:ext uri="{FF2B5EF4-FFF2-40B4-BE49-F238E27FC236}">
                <a16:creationId xmlns:a16="http://schemas.microsoft.com/office/drawing/2014/main" id="{34212C6B-FA59-253D-4465-9A9875D96B27}"/>
              </a:ext>
            </a:extLst>
          </p:cNvPr>
          <p:cNvGrpSpPr/>
          <p:nvPr/>
        </p:nvGrpSpPr>
        <p:grpSpPr>
          <a:xfrm rot="-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90CBCF-0C93-0306-A029-6682DA361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CD3FCC9C-8BDD-D9CA-0684-93796165C98D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">
              <a:extLst>
                <a:ext uri="{FF2B5EF4-FFF2-40B4-BE49-F238E27FC236}">
                  <a16:creationId xmlns:a16="http://schemas.microsoft.com/office/drawing/2014/main" id="{1330645F-10B1-4E0E-7B5E-16F76CF383E1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Arrows">
            <a:extLst>
              <a:ext uri="{FF2B5EF4-FFF2-40B4-BE49-F238E27FC236}">
                <a16:creationId xmlns:a16="http://schemas.microsoft.com/office/drawing/2014/main" id="{7FF94218-9272-2732-5F1F-76A52DDA9B00}"/>
              </a:ext>
            </a:extLst>
          </p:cNvPr>
          <p:cNvGrpSpPr/>
          <p:nvPr/>
        </p:nvGrpSpPr>
        <p:grpSpPr>
          <a:xfrm rot="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676683-2430-456B-3465-41B2F10FF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88C38D55-8EA4-D019-66BF-2E982DAFA2F9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">
              <a:extLst>
                <a:ext uri="{FF2B5EF4-FFF2-40B4-BE49-F238E27FC236}">
                  <a16:creationId xmlns:a16="http://schemas.microsoft.com/office/drawing/2014/main" id="{B751E271-0C4E-69A2-FB8B-A28C3E6A207E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ro">
            <a:extLst>
              <a:ext uri="{FF2B5EF4-FFF2-40B4-BE49-F238E27FC236}">
                <a16:creationId xmlns:a16="http://schemas.microsoft.com/office/drawing/2014/main" id="{99ED15C2-AB9A-8AF1-A9BA-01A04073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168418" cy="1800000"/>
          </a:xfrm>
          <a:prstGeom prst="rect">
            <a:avLst/>
          </a:prstGeom>
        </p:spPr>
      </p:pic>
      <p:pic>
        <p:nvPicPr>
          <p:cNvPr id="5" name="Hydro">
            <a:extLst>
              <a:ext uri="{FF2B5EF4-FFF2-40B4-BE49-F238E27FC236}">
                <a16:creationId xmlns:a16="http://schemas.microsoft.com/office/drawing/2014/main" id="{418610B3-8333-777D-0F08-0888DA21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720000"/>
            <a:ext cx="1263154" cy="1800000"/>
          </a:xfrm>
          <a:prstGeom prst="rect">
            <a:avLst/>
          </a:prstGeom>
        </p:spPr>
      </p:pic>
      <p:pic>
        <p:nvPicPr>
          <p:cNvPr id="7" name="Anemo">
            <a:extLst>
              <a:ext uri="{FF2B5EF4-FFF2-40B4-BE49-F238E27FC236}">
                <a16:creationId xmlns:a16="http://schemas.microsoft.com/office/drawing/2014/main" id="{3B73355E-8CA4-849B-B8B6-9343DB064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20000"/>
            <a:ext cx="1357896" cy="1800000"/>
          </a:xfrm>
          <a:prstGeom prst="rect">
            <a:avLst/>
          </a:prstGeom>
        </p:spPr>
      </p:pic>
      <p:pic>
        <p:nvPicPr>
          <p:cNvPr id="9" name="Electro">
            <a:extLst>
              <a:ext uri="{FF2B5EF4-FFF2-40B4-BE49-F238E27FC236}">
                <a16:creationId xmlns:a16="http://schemas.microsoft.com/office/drawing/2014/main" id="{7DB58F2D-56B0-06F7-E1A6-DAAD5849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720000"/>
            <a:ext cx="1357896" cy="1800000"/>
          </a:xfrm>
          <a:prstGeom prst="rect">
            <a:avLst/>
          </a:prstGeom>
        </p:spPr>
      </p:pic>
      <p:pic>
        <p:nvPicPr>
          <p:cNvPr id="11" name="Dendro">
            <a:extLst>
              <a:ext uri="{FF2B5EF4-FFF2-40B4-BE49-F238E27FC236}">
                <a16:creationId xmlns:a16="http://schemas.microsoft.com/office/drawing/2014/main" id="{E95233F7-B43E-A58B-6CB7-FF2830E58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720000"/>
            <a:ext cx="1421053" cy="1800000"/>
          </a:xfrm>
          <a:prstGeom prst="rect">
            <a:avLst/>
          </a:prstGeom>
        </p:spPr>
      </p:pic>
      <p:pic>
        <p:nvPicPr>
          <p:cNvPr id="14" name="Cryo">
            <a:extLst>
              <a:ext uri="{FF2B5EF4-FFF2-40B4-BE49-F238E27FC236}">
                <a16:creationId xmlns:a16="http://schemas.microsoft.com/office/drawing/2014/main" id="{062E0AFF-BACE-B16A-A6EA-0CC5E0FA5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720000"/>
            <a:ext cx="1357896" cy="1800000"/>
          </a:xfrm>
          <a:prstGeom prst="rect">
            <a:avLst/>
          </a:prstGeom>
        </p:spPr>
      </p:pic>
      <p:pic>
        <p:nvPicPr>
          <p:cNvPr id="16" name="Geo">
            <a:extLst>
              <a:ext uri="{FF2B5EF4-FFF2-40B4-BE49-F238E27FC236}">
                <a16:creationId xmlns:a16="http://schemas.microsoft.com/office/drawing/2014/main" id="{577F96A6-841E-E7D9-5603-6219D00E14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0" y="720000"/>
            <a:ext cx="1263154" cy="1800000"/>
          </a:xfrm>
          <a:prstGeom prst="rect">
            <a:avLst/>
          </a:prstGeom>
        </p:spPr>
      </p:pic>
      <p:pic>
        <p:nvPicPr>
          <p:cNvPr id="28" name="？">
            <a:extLst>
              <a:ext uri="{FF2B5EF4-FFF2-40B4-BE49-F238E27FC236}">
                <a16:creationId xmlns:a16="http://schemas.microsoft.com/office/drawing/2014/main" id="{EC39A889-A08B-28E1-894F-19814C2BF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880000"/>
            <a:ext cx="16033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1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enshinPointer Bg">
            <a:extLst>
              <a:ext uri="{FF2B5EF4-FFF2-40B4-BE49-F238E27FC236}">
                <a16:creationId xmlns:a16="http://schemas.microsoft.com/office/drawing/2014/main" id="{2387A10E-AD87-EA21-72C6-1DC9937B7778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E4AE37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7B3D37BF-4B1A-2959-2010-031FDB91B49F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01_Normal(Pyro)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yro">
            <a:extLst>
              <a:ext uri="{FF2B5EF4-FFF2-40B4-BE49-F238E27FC236}">
                <a16:creationId xmlns:a16="http://schemas.microsoft.com/office/drawing/2014/main" id="{0DA95D22-0D7A-2093-FE43-C83224DA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7596" y="-288968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6" name="Pyro 2">
            <a:extLst>
              <a:ext uri="{FF2B5EF4-FFF2-40B4-BE49-F238E27FC236}">
                <a16:creationId xmlns:a16="http://schemas.microsoft.com/office/drawing/2014/main" id="{5F2F84A8-B9D6-7E56-353C-9A0698CB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7595" y="-288967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7" name="Pyro 3">
            <a:extLst>
              <a:ext uri="{FF2B5EF4-FFF2-40B4-BE49-F238E27FC236}">
                <a16:creationId xmlns:a16="http://schemas.microsoft.com/office/drawing/2014/main" id="{5AA0E925-57F5-C4DD-BCB9-9CEAEED1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6000" y="-288000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8" name="Pyro 4">
            <a:extLst>
              <a:ext uri="{FF2B5EF4-FFF2-40B4-BE49-F238E27FC236}">
                <a16:creationId xmlns:a16="http://schemas.microsoft.com/office/drawing/2014/main" id="{CD5FB7AB-87D4-6B42-8242-2F9C938C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6000" y="-288000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31" name="Pyro 5">
            <a:extLst>
              <a:ext uri="{FF2B5EF4-FFF2-40B4-BE49-F238E27FC236}">
                <a16:creationId xmlns:a16="http://schemas.microsoft.com/office/drawing/2014/main" id="{9DE87359-1880-2AA5-8A3A-684932EE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6000" y="-288000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91250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？">
            <a:extLst>
              <a:ext uri="{FF2B5EF4-FFF2-40B4-BE49-F238E27FC236}">
                <a16:creationId xmlns:a16="http://schemas.microsoft.com/office/drawing/2014/main" id="{A588DEF4-7EC2-C308-4E4A-03E295A5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5" y="93863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16" name="？2">
            <a:extLst>
              <a:ext uri="{FF2B5EF4-FFF2-40B4-BE49-F238E27FC236}">
                <a16:creationId xmlns:a16="http://schemas.microsoft.com/office/drawing/2014/main" id="{51AB028F-4F9F-0CC1-322A-4DCFB27DD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6" name="？3">
            <a:extLst>
              <a:ext uri="{FF2B5EF4-FFF2-40B4-BE49-F238E27FC236}">
                <a16:creationId xmlns:a16="http://schemas.microsoft.com/office/drawing/2014/main" id="{548F454D-03D2-EE57-99EE-0B9B5573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7" name="？4">
            <a:extLst>
              <a:ext uri="{FF2B5EF4-FFF2-40B4-BE49-F238E27FC236}">
                <a16:creationId xmlns:a16="http://schemas.microsoft.com/office/drawing/2014/main" id="{B5345650-EF6C-906C-3265-45ABC74F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8" name="？5">
            <a:extLst>
              <a:ext uri="{FF2B5EF4-FFF2-40B4-BE49-F238E27FC236}">
                <a16:creationId xmlns:a16="http://schemas.microsoft.com/office/drawing/2014/main" id="{30373144-BA55-A44B-7FCC-0061636A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56601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03_Working_16frames/30fps/f00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E4AE37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03_Working_16frames/30fps/f01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E2A826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5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03_Working_16frames/30fps/f02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D79D1D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霞鹜文楷等宽</vt:lpstr>
      <vt:lpstr>汉仪文黑-85W</vt:lpstr>
      <vt:lpstr>Arial</vt:lpstr>
      <vt:lpstr>Calibri</vt:lpstr>
      <vt:lpstr>FOT-TsukuGo Pr5N R</vt:lpstr>
      <vt:lpstr>方正FW筑紫黑 简 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2023-08-23T11:39:26Z</dcterms:modified>
</cp:coreProperties>
</file>